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32" r:id="rId2"/>
    <p:sldId id="333" r:id="rId3"/>
    <p:sldId id="334" r:id="rId4"/>
    <p:sldId id="335" r:id="rId5"/>
    <p:sldId id="33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3776-7487-45A7-937E-F40128B15915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F588D-7BC5-4950-B455-134CD16F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73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3576E-5CE6-96E7-A07C-4BFD29BA0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FC3ABA-C694-07CA-5466-869F6F91EB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4B845A-2449-62AD-B429-C2F993248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533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92823-FC02-9DE5-2FA8-474D8B5C2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84FA9-D791-D707-7711-78252C21EE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F80BC1-C78D-2CF8-3D7B-0550C07DF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668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D8F7D-313B-475B-9905-8A8C50941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E63702-CFE1-12D5-9D1B-14C083F757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9B8A4F-CA0E-D1E0-AB82-72A959C2E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9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0232B-07A0-1F39-BC84-07F48E237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475DAD-F196-880C-CCEB-635C43149A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A3EFD-99D6-309C-6B05-EE3AEA088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852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FFFC-1925-30AB-B52E-CDEF93239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8901D2-4BE3-D1E6-759A-855C6FC26F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1BCBB-1E6A-3A31-D38D-B2D14A779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D58FE-85A4-2BD4-74A4-93F9AEB0A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0839B-ED19-337D-3E0D-6EF4E7960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77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E69EB-641C-5001-AB20-8066283DD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9BB59-89B0-447D-45F5-4E6F209AA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B44F9-DFD3-0AAA-AB73-633AA83E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8CD7F-DD50-1A03-0B3D-99EB744FC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597C2-F78E-B6A7-27AD-44CB9F690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2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6553EC-E505-F813-D40C-41B646F80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AF746B-CD08-7B36-CF25-9EB854781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74AC2-CA1C-E80C-61EB-D9E36F5E8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0E85F-169F-2E1E-7CAE-5A6382F69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7620E-28FE-5B95-C974-058D9ED4F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33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667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419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082685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4270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74B76-1E65-C52D-3D74-D9A6B82F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8625-AFB3-3F96-7D4C-6582BC8A2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F978B-F605-5451-98D3-7C91894C2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536A2-6DE8-5BBB-43B7-9587B0CE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20436-ED75-9B36-3837-BD031F272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11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C8DCF-EDA4-7E9D-E5E2-F2B4600BE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718BA-0FD1-9637-00C6-225741E7C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860A1-8394-0EA0-4A24-B94A73470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DA368-C760-7A3E-A533-58E00C498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0BBB1-7B25-F700-F395-7C16457E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71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BE38E-1182-7432-0533-27047148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79F7C-6989-1D6B-FFEE-B72380A05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E829C-3579-886D-40D6-0C0206D76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CCA57-CB5A-EAA7-B525-57AE71539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58D0A-FC9D-BFAD-2678-92C1718B8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D2FFD-CA39-A710-6C27-E25A6E529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50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B219B-74B2-4259-23C8-28829784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C44C1-7DFB-9512-BE47-13DAF24C3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A8CF0-E976-FF88-A1F8-5C9D02F8D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966C65-4FBA-4B47-7156-95E6640ABE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81112-007F-B5BC-EC56-BB8100F9E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4E51C2-F4EB-CB37-8137-19269CEB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29B2B9-D373-7948-7AA4-505A22D7B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8676C-808E-1D87-C79B-BEB9617D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05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A03D4-E798-D6FC-589F-435346322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BC361-49FB-7A0B-8CC4-6074E6EA8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4CCD7-E751-B2F9-E76D-0B0388704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DD470-4292-74CE-D9DB-4C82BF3E5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10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A63524-BB30-8DF8-21F3-BEB21F78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A53154-4B40-1F0C-AC3E-967F96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DCFD9-4643-607C-DE89-0493D42A9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7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1D78C-6D9A-84C1-28D6-368AD82DF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2C016-1EDE-B026-926D-A6EAC3511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38504-B9E0-7FFB-D538-3FBD5E2AC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366E1-13BC-7537-634A-C8ADBDFC9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32BF3-A598-7916-5D3D-BCD7582A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5B5C0C-2A41-07CC-7037-50C283DB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7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2AB32-23D1-59FF-6F1C-1EEE3B193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BC246A-5F51-AE5A-95F0-B87A298CD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01FB2-C30B-147A-6098-5F4CC411B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2EC83-225C-3DE5-FC06-045DB4C7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A145F-9BE8-954C-1527-810DEF861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95423-715F-093F-28F1-E1CC31C88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713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AE9553-FEBB-BD69-AF31-05B42707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66319-E54B-AEC5-0044-A904FDC51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9639C-E77D-E48E-3E82-934FFBA3DE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4A114-D60D-4F24-AFA1-CAF7BAC75E3F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AF8C0-EC6F-AC0F-A51F-9083EF6785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08B91-B4F7-910E-B514-FA808CABA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029CD-E5A4-4EA4-84B8-ACA2EE21E1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023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1B182-49E5-CBEC-A7B1-4B96CAE5F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DD938-9B68-6324-E7B0-3D4299F04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/>
              <a:t>Update progress</a:t>
            </a:r>
            <a:br>
              <a:rPr lang="en-US" dirty="0"/>
            </a:br>
            <a:r>
              <a:rPr lang="en-US" dirty="0"/>
              <a:t>2025/06/23 (Last)</a:t>
            </a:r>
            <a:br>
              <a:rPr lang="en-US" dirty="0"/>
            </a:br>
            <a:r>
              <a:rPr lang="en-US" dirty="0"/>
              <a:t>By: Krit </a:t>
            </a:r>
            <a:r>
              <a:rPr lang="en-US" dirty="0" err="1"/>
              <a:t>Ittisomboon</a:t>
            </a:r>
            <a:br>
              <a:rPr lang="en-US" dirty="0"/>
            </a:br>
            <a:r>
              <a:rPr lang="en-US" dirty="0"/>
              <a:t>(</a:t>
            </a:r>
            <a:r>
              <a:rPr lang="ja-JP" altLang="en-US" dirty="0"/>
              <a:t>クリット  イティソンブーン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(Hymn)</a:t>
            </a:r>
            <a:br>
              <a:rPr lang="en-US" dirty="0"/>
            </a:br>
            <a:r>
              <a:rPr lang="en-US" dirty="0"/>
              <a:t>(</a:t>
            </a:r>
            <a:r>
              <a:rPr lang="ja-JP" altLang="en-US" dirty="0"/>
              <a:t>ヒム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0092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08C9B-E11A-9226-7D26-3327AE152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8EE9-61CD-60D5-02E5-B33212C67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9ABB6-A49D-1BD1-46B9-EE21EB81E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Merge 2 Code Successfully of Wind Data and Weather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Analyze the flight that got Head/Tail/Cross-wind or going through Echo by percentage of flight in that time period.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F1713-EFA1-7C3C-7A65-37F055600B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93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A4F83-C13E-A599-E4FC-000B1B7D2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8B0B-DBE7-726B-C89A-9EA21A1ED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6770" y="195861"/>
            <a:ext cx="7965461" cy="994164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5163-D528-830F-6BAD-4EC181DA2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26771" y="1377834"/>
            <a:ext cx="7965460" cy="1462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 summary of the flight data at the time (real-time),since the APIs data we need to collect all the time. Create a map of full flight, wind and echo data using METAR data and Rain data from the </a:t>
            </a:r>
            <a:r>
              <a:rPr lang="en-US" dirty="0" err="1"/>
              <a:t>RainViewer</a:t>
            </a:r>
            <a:r>
              <a:rPr lang="en-US" dirty="0"/>
              <a:t> so we built an automated system that analyzes how wind conditions affect pilot weather avoidance decisions at BKK airport, achieving 60-70% detection accuracy with real radar data integration.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1A04C04-24C9-1A15-59EA-DC5B34A266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AD67AB-3E80-1FD7-046A-E4FC554B4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69343"/>
            <a:ext cx="4535666" cy="24886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DD2349-B464-F04A-10E7-E39A04DE8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4768" y="2840088"/>
            <a:ext cx="3332254" cy="401791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D883A9-8EB2-FD12-07F8-75D684CBCD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7022" y="2840090"/>
            <a:ext cx="4314978" cy="401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7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0A37D-EAF7-3951-1A0B-04DAEAC33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0274E-28E4-8D33-9D77-FD349494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E7B3D-96D2-A567-5180-EC06CF567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4547777" cy="3207344"/>
          </a:xfrm>
        </p:spPr>
        <p:txBody>
          <a:bodyPr>
            <a:normAutofit fontScale="77500" lnSpcReduction="20000"/>
          </a:bodyPr>
          <a:lstStyle/>
          <a:p>
            <a:pPr marL="804672" lvl="1" indent="-457200">
              <a:buFont typeface="+mj-lt"/>
              <a:buAutoNum type="arabicPeriod"/>
            </a:pPr>
            <a:r>
              <a:rPr lang="en-US" dirty="0"/>
              <a:t>I forgot to delete the color circle in the map it was fixed echo data I </a:t>
            </a:r>
            <a:r>
              <a:rPr lang="en-US" b="1" dirty="0"/>
              <a:t>manually </a:t>
            </a:r>
            <a:r>
              <a:rPr lang="en-US" dirty="0"/>
              <a:t>input.</a:t>
            </a:r>
          </a:p>
          <a:p>
            <a:pPr marL="804672" lvl="1" indent="-457200">
              <a:buFont typeface="+mj-lt"/>
              <a:buAutoNum type="arabicPeriod"/>
            </a:pPr>
            <a:r>
              <a:rPr lang="en-US" dirty="0"/>
              <a:t>The code can’t classify between “</a:t>
            </a:r>
            <a:r>
              <a:rPr lang="en-US" b="1" dirty="0"/>
              <a:t>Weather</a:t>
            </a:r>
            <a:r>
              <a:rPr lang="en-US" dirty="0"/>
              <a:t> </a:t>
            </a:r>
            <a:r>
              <a:rPr lang="en-US" b="1" dirty="0"/>
              <a:t>Avoidance</a:t>
            </a:r>
            <a:r>
              <a:rPr lang="en-US" dirty="0"/>
              <a:t>” and “</a:t>
            </a:r>
            <a:r>
              <a:rPr lang="en-US" b="1" dirty="0"/>
              <a:t>Standard Procedures</a:t>
            </a:r>
            <a:r>
              <a:rPr lang="en-US" dirty="0"/>
              <a:t>”</a:t>
            </a:r>
          </a:p>
          <a:p>
            <a:pPr marL="804672" lvl="1" indent="-457200">
              <a:buFont typeface="+mj-lt"/>
              <a:buAutoNum type="arabicPeriod"/>
            </a:pPr>
            <a:r>
              <a:rPr lang="en-US" dirty="0"/>
              <a:t>Flight Radar data not complete since we didn’t got enough data from free API.</a:t>
            </a:r>
          </a:p>
          <a:p>
            <a:pPr marL="804672" lvl="1" indent="-457200">
              <a:buFont typeface="+mj-lt"/>
              <a:buAutoNum type="arabicPeriod"/>
            </a:pPr>
            <a:r>
              <a:rPr lang="en-US" dirty="0"/>
              <a:t>Missed </a:t>
            </a:r>
            <a:r>
              <a:rPr lang="en-US" b="1" dirty="0"/>
              <a:t>High-Altitude</a:t>
            </a:r>
            <a:r>
              <a:rPr lang="en-US" dirty="0"/>
              <a:t> Operations</a:t>
            </a:r>
          </a:p>
          <a:p>
            <a:pPr marL="1143000" lvl="2" indent="-457200">
              <a:buFont typeface="+mj-lt"/>
              <a:buAutoNum type="arabicPeriod"/>
            </a:pPr>
            <a:r>
              <a:rPr lang="en-US" dirty="0"/>
              <a:t>Flight over FL200+ analyze incorrectly</a:t>
            </a:r>
          </a:p>
          <a:p>
            <a:pPr marL="1143000" lvl="2" indent="-457200">
              <a:buFont typeface="+mj-lt"/>
              <a:buAutoNum type="arabicPeriod"/>
            </a:pPr>
            <a:r>
              <a:rPr lang="en-US" dirty="0"/>
              <a:t>Overflying weather count as “</a:t>
            </a:r>
            <a:r>
              <a:rPr lang="en-US" b="1" dirty="0"/>
              <a:t>In Weather</a:t>
            </a:r>
            <a:r>
              <a:rPr lang="en-US" dirty="0"/>
              <a:t>”</a:t>
            </a:r>
          </a:p>
          <a:p>
            <a:pPr marL="1143000" lvl="2" indent="-457200">
              <a:buFont typeface="+mj-lt"/>
              <a:buAutoNum type="arabicPeriod"/>
            </a:pPr>
            <a:endParaRPr lang="en-US" dirty="0"/>
          </a:p>
          <a:p>
            <a:pPr marL="1143000" lvl="2" indent="-457200">
              <a:buFont typeface="+mj-lt"/>
              <a:buAutoNum type="arabicPeriod"/>
            </a:pPr>
            <a:endParaRPr lang="en-US" dirty="0"/>
          </a:p>
          <a:p>
            <a:pPr marL="4343400" lvl="8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A5571-E2A1-706C-7F41-CC5BB54ECF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F9BC15-2564-4E98-F4A1-D67566F46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825" y="1183856"/>
            <a:ext cx="5150820" cy="487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21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CEC8D-E2A7-7F19-4278-EA5802D2B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0CCA-5427-D5E8-E58F-9E3D293F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4809" y="1057274"/>
            <a:ext cx="7043617" cy="2520217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EE15B-F2AE-4601-0AFB-4AC804A109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1B30A-821E-2103-BAC7-6076E762038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364808" y="3808750"/>
            <a:ext cx="7043618" cy="2233233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Remove the color circle I manually input.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Altitude Filtering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need Flightradar24 API to get complete flight data</a:t>
            </a:r>
          </a:p>
          <a:p>
            <a:pPr marL="804672" lvl="1" indent="-457200"/>
            <a:r>
              <a:rPr lang="en-US" dirty="0"/>
              <a:t>Ex. Historical Flight Path, Heading/Tracks and we can compare the planned path with actual route.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Confidence Scoring so we can know which data will be more accurate.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Plotting Flight Path on the map for better understanding.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118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283</Words>
  <Application>Microsoft Office PowerPoint</Application>
  <PresentationFormat>Widescreen</PresentationFormat>
  <Paragraphs>25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Update progress 2025/06/23 (Last) By: Krit Ittisomboon (クリット  イティソンブーン) (Hymn) (ヒム)</vt:lpstr>
      <vt:lpstr>Progress</vt:lpstr>
      <vt:lpstr>Result</vt:lpstr>
      <vt:lpstr>Problem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oOHymnKritOo .</dc:creator>
  <cp:lastModifiedBy>. oOHymnKritOo .</cp:lastModifiedBy>
  <cp:revision>1</cp:revision>
  <dcterms:created xsi:type="dcterms:W3CDTF">2025-06-22T16:34:04Z</dcterms:created>
  <dcterms:modified xsi:type="dcterms:W3CDTF">2025-06-22T16:43:25Z</dcterms:modified>
</cp:coreProperties>
</file>

<file path=docProps/thumbnail.jpeg>
</file>